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4" r:id="rId1"/>
    <p:sldMasterId id="2147483869" r:id="rId2"/>
  </p:sldMasterIdLst>
  <p:notesMasterIdLst>
    <p:notesMasterId r:id="rId13"/>
  </p:notesMasterIdLst>
  <p:sldIdLst>
    <p:sldId id="447" r:id="rId3"/>
    <p:sldId id="832" r:id="rId4"/>
    <p:sldId id="833" r:id="rId5"/>
    <p:sldId id="834" r:id="rId6"/>
    <p:sldId id="839" r:id="rId7"/>
    <p:sldId id="840" r:id="rId8"/>
    <p:sldId id="841" r:id="rId9"/>
    <p:sldId id="838" r:id="rId10"/>
    <p:sldId id="835" r:id="rId11"/>
    <p:sldId id="837" r:id="rId1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8603FDC-E32A-4AB5-989C-0864C3EAD2B8}" styleName="테마 스타일 2 - 강조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8" d="100"/>
          <a:sy n="68" d="100"/>
        </p:scale>
        <p:origin x="580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E9FA57-17C1-4E71-8C93-B21A5ED3BDD1}" type="datetimeFigureOut">
              <a:rPr lang="ko-KR" altLang="en-US" smtClean="0"/>
              <a:t>2017-08-01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E5AAEE-0B07-430C-BB4D-0BD67F8CB58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24224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25583-08CF-4EBB-8BB1-6A6A08AD3266}" type="datetimeFigureOut">
              <a:rPr lang="ko-KR" altLang="en-US" smtClean="0"/>
              <a:t>2017-08-01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5B002-E406-43B2-B6CB-E5054BECCC9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8925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25583-08CF-4EBB-8BB1-6A6A08AD3266}" type="datetimeFigureOut">
              <a:rPr lang="ko-KR" altLang="en-US" smtClean="0"/>
              <a:t>2017-08-01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5B002-E406-43B2-B6CB-E5054BECCC9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038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25583-08CF-4EBB-8BB1-6A6A08AD3266}" type="datetimeFigureOut">
              <a:rPr lang="ko-KR" altLang="en-US" smtClean="0"/>
              <a:t>2017-08-01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5B002-E406-43B2-B6CB-E5054BECCC9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9338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25583-08CF-4EBB-8BB1-6A6A08AD3266}" type="datetimeFigureOut">
              <a:rPr lang="ko-KR" altLang="en-US" smtClean="0"/>
              <a:t>2017-08-01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5B002-E406-43B2-B6CB-E5054BECCC9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7212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25583-08CF-4EBB-8BB1-6A6A08AD3266}" type="datetimeFigureOut">
              <a:rPr lang="ko-KR" altLang="en-US" smtClean="0"/>
              <a:t>2017-08-01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5B002-E406-43B2-B6CB-E5054BECCC9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90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25583-08CF-4EBB-8BB1-6A6A08AD3266}" type="datetimeFigureOut">
              <a:rPr lang="ko-KR" altLang="en-US" smtClean="0"/>
              <a:t>2017-08-01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5B002-E406-43B2-B6CB-E5054BECCC9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9980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25583-08CF-4EBB-8BB1-6A6A08AD3266}" type="datetimeFigureOut">
              <a:rPr lang="ko-KR" altLang="en-US" smtClean="0"/>
              <a:t>2017-08-01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5B002-E406-43B2-B6CB-E5054BECCC9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648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25583-08CF-4EBB-8BB1-6A6A08AD3266}" type="datetimeFigureOut">
              <a:rPr lang="ko-KR" altLang="en-US" smtClean="0"/>
              <a:t>2017-08-01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5B002-E406-43B2-B6CB-E5054BECCC9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40989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25583-08CF-4EBB-8BB1-6A6A08AD3266}" type="datetimeFigureOut">
              <a:rPr lang="ko-KR" altLang="en-US" smtClean="0"/>
              <a:t>2017-08-01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5B002-E406-43B2-B6CB-E5054BECCC9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1270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25583-08CF-4EBB-8BB1-6A6A08AD3266}" type="datetimeFigureOut">
              <a:rPr lang="ko-KR" altLang="en-US" smtClean="0"/>
              <a:t>2017-08-01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5B002-E406-43B2-B6CB-E5054BECCC9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2121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25583-08CF-4EBB-8BB1-6A6A08AD3266}" type="datetimeFigureOut">
              <a:rPr lang="ko-KR" altLang="en-US" smtClean="0"/>
              <a:t>2017-08-01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5B002-E406-43B2-B6CB-E5054BECCC9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03999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0149EE-C477-4588-9583-82FB24B9E1AF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8431628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2D03CF-5CAC-4A39-A6C0-9561815A6573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008797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22F65C-CD5F-403A-82E4-25D3A838571D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8004989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62FE95-635C-48CF-A4B9-7CA1E3A88DA0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974743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AEC700-0FE9-4337-8B15-6D826593CB9D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814193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AC296E-FBBB-44AB-9DC2-63CDDD857FF7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8335072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97B8E1-87BF-4C17-B339-6862F715FBCB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3985690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8CD6AB-AABC-4360-87A3-08B44294E35A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350508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65FB9A-3860-4EC3-8153-6E4D5304E00E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050521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D2D848-46B2-4D6A-85F7-88483AB0D639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092211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E616F7-84B6-47B7-95FD-79A5D5F37684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893766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E25583-08CF-4EBB-8BB1-6A6A08AD3266}" type="datetimeFigureOut">
              <a:rPr lang="ko-KR" altLang="en-US" smtClean="0"/>
              <a:t>2017-08-01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75B002-E406-43B2-B6CB-E5054BECCC9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0705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420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3420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ko-KR"/>
          </a:p>
        </p:txBody>
      </p:sp>
      <p:sp>
        <p:nvSpPr>
          <p:cNvPr id="3420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ko-KR"/>
          </a:p>
        </p:txBody>
      </p:sp>
      <p:sp>
        <p:nvSpPr>
          <p:cNvPr id="3420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8230EFB-D082-46C4-B45B-D33B1E25D810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02894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</p:sldLayoutIdLst>
  <p:txStyles>
    <p:titleStyle>
      <a:lvl1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10.jpg"/><Relationship Id="rId7" Type="http://schemas.openxmlformats.org/officeDocument/2006/relationships/image" Target="../media/image14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EBiukGDyrso" TargetMode="Externa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EBiukGDyrso" TargetMode="Externa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1_shape1"/>
          <p:cNvSpPr/>
          <p:nvPr/>
        </p:nvSpPr>
        <p:spPr>
          <a:xfrm>
            <a:off x="71303" y="-28280"/>
            <a:ext cx="8207016" cy="6664750"/>
          </a:xfrm>
          <a:prstGeom prst="rect">
            <a:avLst/>
          </a:prstGeom>
          <a:solidFill>
            <a:srgbClr val="FC5E3E"/>
          </a:solidFill>
          <a:ln w="25400" cap="flat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slide1_shape2"/>
          <p:cNvSpPr>
            <a:spLocks noGrp="1"/>
          </p:cNvSpPr>
          <p:nvPr>
            <p:ph type="ctrTitle"/>
          </p:nvPr>
        </p:nvSpPr>
        <p:spPr>
          <a:xfrm>
            <a:off x="829559" y="1501115"/>
            <a:ext cx="7098383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l">
              <a:lnSpc>
                <a:spcPts val="5600"/>
              </a:lnSpc>
            </a:pPr>
            <a:r>
              <a:rPr lang="ko-KR" altLang="en-US" sz="4500" dirty="0">
                <a:solidFill>
                  <a:schemeClr val="bg1"/>
                </a:solidFill>
                <a:latin typeface="나눔명조"/>
                <a:ea typeface="나눔명조"/>
              </a:rPr>
              <a:t>야호</a:t>
            </a:r>
            <a:r>
              <a:rPr lang="en-US" altLang="ko-KR" sz="4500" dirty="0">
                <a:solidFill>
                  <a:schemeClr val="bg1"/>
                </a:solidFill>
                <a:latin typeface="나눔명조"/>
                <a:ea typeface="나눔명조"/>
              </a:rPr>
              <a:t>,</a:t>
            </a:r>
            <a:br>
              <a:rPr lang="en-US" altLang="ko-KR" sz="4500" dirty="0">
                <a:solidFill>
                  <a:schemeClr val="bg1"/>
                </a:solidFill>
                <a:latin typeface="나눔명조"/>
                <a:ea typeface="나눔명조"/>
              </a:rPr>
            </a:br>
            <a:r>
              <a:rPr lang="en-US" altLang="ko-KR" sz="4500" dirty="0">
                <a:solidFill>
                  <a:schemeClr val="bg1"/>
                </a:solidFill>
                <a:latin typeface="나눔명조"/>
                <a:ea typeface="나눔명조"/>
              </a:rPr>
              <a:t>2</a:t>
            </a:r>
            <a:r>
              <a:rPr lang="ko-KR" altLang="en-US" sz="4500" dirty="0">
                <a:solidFill>
                  <a:schemeClr val="bg1"/>
                </a:solidFill>
                <a:latin typeface="나눔명조"/>
                <a:ea typeface="나눔명조"/>
              </a:rPr>
              <a:t>학기 개학입니다</a:t>
            </a:r>
            <a:r>
              <a:rPr lang="en-US" altLang="ko-KR" sz="4500" dirty="0">
                <a:solidFill>
                  <a:schemeClr val="bg1"/>
                </a:solidFill>
                <a:latin typeface="나눔명조"/>
                <a:ea typeface="나눔명조"/>
              </a:rPr>
              <a:t>. </a:t>
            </a:r>
            <a:endParaRPr sz="4500" dirty="0">
              <a:solidFill>
                <a:schemeClr val="bg1"/>
              </a:solidFill>
              <a:latin typeface="나눔명조"/>
              <a:ea typeface="나눔명조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2253006" y="3544479"/>
            <a:ext cx="567493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4400" dirty="0" err="1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노들장애인야학</a:t>
            </a:r>
            <a:endParaRPr lang="ko-KR" altLang="en-US" sz="4400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2827380" y="5253795"/>
            <a:ext cx="51854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000" dirty="0">
                <a:solidFill>
                  <a:schemeClr val="bg1"/>
                </a:solidFill>
                <a:latin typeface="+mn-ea"/>
              </a:rPr>
              <a:t>0 </a:t>
            </a:r>
            <a:r>
              <a:rPr lang="ko-KR" altLang="en-US" sz="2000" dirty="0">
                <a:solidFill>
                  <a:schemeClr val="bg1"/>
                </a:solidFill>
                <a:latin typeface="+mn-ea"/>
              </a:rPr>
              <a:t>일시 </a:t>
            </a:r>
            <a:r>
              <a:rPr lang="en-US" altLang="ko-KR" sz="2000" dirty="0">
                <a:solidFill>
                  <a:schemeClr val="bg1"/>
                </a:solidFill>
                <a:latin typeface="+mn-ea"/>
              </a:rPr>
              <a:t>: 2017.8.1.(</a:t>
            </a:r>
            <a:r>
              <a:rPr lang="ko-KR" altLang="en-US" sz="2000" dirty="0">
                <a:solidFill>
                  <a:schemeClr val="bg1"/>
                </a:solidFill>
                <a:latin typeface="+mn-ea"/>
              </a:rPr>
              <a:t>화</a:t>
            </a:r>
            <a:r>
              <a:rPr lang="en-US" altLang="ko-KR" sz="2000" dirty="0">
                <a:solidFill>
                  <a:schemeClr val="bg1"/>
                </a:solidFill>
                <a:latin typeface="+mn-ea"/>
              </a:rPr>
              <a:t>)</a:t>
            </a:r>
          </a:p>
          <a:p>
            <a:r>
              <a:rPr lang="en-US" altLang="ko-KR" sz="2000" dirty="0">
                <a:solidFill>
                  <a:schemeClr val="bg1"/>
                </a:solidFill>
                <a:latin typeface="+mn-ea"/>
              </a:rPr>
              <a:t>0 </a:t>
            </a:r>
            <a:r>
              <a:rPr lang="ko-KR" altLang="en-US" sz="2000" dirty="0">
                <a:solidFill>
                  <a:schemeClr val="bg1"/>
                </a:solidFill>
                <a:latin typeface="+mn-ea"/>
              </a:rPr>
              <a:t>장소 </a:t>
            </a:r>
            <a:r>
              <a:rPr lang="en-US" altLang="ko-KR" sz="2000" dirty="0">
                <a:solidFill>
                  <a:schemeClr val="bg1"/>
                </a:solidFill>
                <a:latin typeface="+mn-ea"/>
              </a:rPr>
              <a:t>: </a:t>
            </a:r>
            <a:r>
              <a:rPr lang="ko-KR" altLang="en-US" sz="2000" dirty="0" err="1">
                <a:solidFill>
                  <a:schemeClr val="bg1"/>
                </a:solidFill>
                <a:latin typeface="+mn-ea"/>
              </a:rPr>
              <a:t>노들야학</a:t>
            </a:r>
            <a:r>
              <a:rPr lang="ko-KR" altLang="en-US" sz="2000" dirty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ko-KR" sz="2000" dirty="0">
                <a:solidFill>
                  <a:schemeClr val="bg1"/>
                </a:solidFill>
                <a:latin typeface="+mn-ea"/>
              </a:rPr>
              <a:t>4</a:t>
            </a:r>
            <a:r>
              <a:rPr lang="ko-KR" altLang="en-US" sz="2000" dirty="0">
                <a:solidFill>
                  <a:schemeClr val="bg1"/>
                </a:solidFill>
                <a:latin typeface="+mn-ea"/>
              </a:rPr>
              <a:t>층 교육장</a:t>
            </a:r>
            <a:endParaRPr lang="ko-KR" altLang="en-US" sz="2000" dirty="0">
              <a:solidFill>
                <a:schemeClr val="bg1"/>
              </a:solidFill>
              <a:latin typeface="나눔명조 ExtraBold"/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3733" y="66947"/>
            <a:ext cx="3747613" cy="666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847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1_shape1"/>
          <p:cNvSpPr/>
          <p:nvPr/>
        </p:nvSpPr>
        <p:spPr>
          <a:xfrm>
            <a:off x="9190341" y="55941"/>
            <a:ext cx="2895613" cy="6664750"/>
          </a:xfrm>
          <a:prstGeom prst="rect">
            <a:avLst/>
          </a:prstGeom>
          <a:solidFill>
            <a:srgbClr val="FC5E3E"/>
          </a:solidFill>
          <a:ln w="25400" cap="flat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slide1_shape2"/>
          <p:cNvSpPr>
            <a:spLocks noGrp="1"/>
          </p:cNvSpPr>
          <p:nvPr>
            <p:ph type="ctrTitle"/>
          </p:nvPr>
        </p:nvSpPr>
        <p:spPr>
          <a:xfrm>
            <a:off x="9445658" y="471341"/>
            <a:ext cx="2384981" cy="23229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l">
              <a:lnSpc>
                <a:spcPts val="5600"/>
              </a:lnSpc>
            </a:pPr>
            <a:r>
              <a:rPr lang="ko-KR" altLang="en-US" sz="3200" dirty="0">
                <a:solidFill>
                  <a:schemeClr val="bg1"/>
                </a:solidFill>
                <a:latin typeface="나눔명조"/>
                <a:ea typeface="나눔명조"/>
              </a:rPr>
              <a:t>만나서</a:t>
            </a:r>
            <a:br>
              <a:rPr lang="en-US" altLang="ko-KR" sz="3200" dirty="0">
                <a:solidFill>
                  <a:schemeClr val="bg1"/>
                </a:solidFill>
                <a:latin typeface="나눔명조"/>
                <a:ea typeface="나눔명조"/>
              </a:rPr>
            </a:br>
            <a:r>
              <a:rPr lang="ko-KR" altLang="en-US" sz="3200" dirty="0">
                <a:solidFill>
                  <a:schemeClr val="bg1"/>
                </a:solidFill>
                <a:latin typeface="나눔명조"/>
                <a:ea typeface="나눔명조"/>
              </a:rPr>
              <a:t>반갑습니다</a:t>
            </a:r>
            <a:r>
              <a:rPr lang="en-US" altLang="ko-KR" sz="3200" dirty="0">
                <a:solidFill>
                  <a:schemeClr val="bg1"/>
                </a:solidFill>
                <a:latin typeface="나눔명조"/>
                <a:ea typeface="나눔명조"/>
              </a:rPr>
              <a:t>. </a:t>
            </a:r>
            <a:endParaRPr sz="3200" dirty="0">
              <a:solidFill>
                <a:schemeClr val="bg1"/>
              </a:solidFill>
              <a:latin typeface="나눔명조"/>
              <a:ea typeface="나눔명조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9478651" y="4421173"/>
            <a:ext cx="247924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옆 사람에게</a:t>
            </a:r>
            <a:endParaRPr lang="en-US" altLang="ko-KR" sz="2800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ko-KR" altLang="en-US" sz="28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인사합시다</a:t>
            </a:r>
            <a:r>
              <a:rPr lang="en-US" altLang="ko-KR" sz="28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  <a:endParaRPr lang="ko-KR" altLang="en-US" sz="2800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6AF6D32E-2E48-43E2-AECB-069BB67CCA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89" y="398241"/>
            <a:ext cx="8966693" cy="6130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1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1_shape1"/>
          <p:cNvSpPr/>
          <p:nvPr/>
        </p:nvSpPr>
        <p:spPr>
          <a:xfrm>
            <a:off x="8582313" y="93648"/>
            <a:ext cx="3498135" cy="6664750"/>
          </a:xfrm>
          <a:prstGeom prst="rect">
            <a:avLst/>
          </a:prstGeom>
          <a:solidFill>
            <a:srgbClr val="FC5E3E"/>
          </a:solidFill>
          <a:ln w="25400" cap="flat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slide1_shape2"/>
          <p:cNvSpPr>
            <a:spLocks noGrp="1"/>
          </p:cNvSpPr>
          <p:nvPr>
            <p:ph type="ctrTitle"/>
          </p:nvPr>
        </p:nvSpPr>
        <p:spPr>
          <a:xfrm>
            <a:off x="9445658" y="471341"/>
            <a:ext cx="2512242" cy="102752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r">
              <a:lnSpc>
                <a:spcPts val="5600"/>
              </a:lnSpc>
            </a:pPr>
            <a:r>
              <a:rPr lang="ko-KR" altLang="en-US" sz="3200" dirty="0">
                <a:solidFill>
                  <a:schemeClr val="bg1"/>
                </a:solidFill>
                <a:latin typeface="나눔명조"/>
                <a:ea typeface="나눔명조"/>
              </a:rPr>
              <a:t>축하공연</a:t>
            </a:r>
            <a:r>
              <a:rPr lang="en-US" altLang="ko-KR" sz="3200" dirty="0">
                <a:solidFill>
                  <a:schemeClr val="bg1"/>
                </a:solidFill>
                <a:latin typeface="나눔명조"/>
                <a:ea typeface="나눔명조"/>
              </a:rPr>
              <a:t> </a:t>
            </a:r>
            <a:endParaRPr sz="3200" dirty="0">
              <a:solidFill>
                <a:schemeClr val="bg1"/>
              </a:solidFill>
              <a:latin typeface="나눔명조"/>
              <a:ea typeface="나눔명조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8851769" y="4421173"/>
            <a:ext cx="310613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지적장애여성합창단</a:t>
            </a:r>
            <a:endParaRPr lang="en-US" altLang="ko-KR" sz="2400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ko-KR" altLang="en-US" sz="24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일곱빛깔 무지개</a:t>
            </a:r>
          </a:p>
        </p:txBody>
      </p:sp>
      <p:pic>
        <p:nvPicPr>
          <p:cNvPr id="6" name="그림 5" descr="바닥, 건물이(가) 표시된 사진&#10;&#10;매우 높은 신뢰도로 생성된 설명">
            <a:extLst>
              <a:ext uri="{FF2B5EF4-FFF2-40B4-BE49-F238E27FC236}">
                <a16:creationId xmlns:a16="http://schemas.microsoft.com/office/drawing/2014/main" id="{E7BBEE25-747D-4D27-B571-E831F7C017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42" y="125781"/>
            <a:ext cx="6647384" cy="4431589"/>
          </a:xfrm>
          <a:prstGeom prst="rect">
            <a:avLst/>
          </a:prstGeom>
        </p:spPr>
      </p:pic>
      <p:pic>
        <p:nvPicPr>
          <p:cNvPr id="10" name="그림 9" descr="사람, 가장, 그룹, 사진이(가) 표시된 사진&#10;&#10;매우 높은 신뢰도로 생성된 설명">
            <a:extLst>
              <a:ext uri="{FF2B5EF4-FFF2-40B4-BE49-F238E27FC236}">
                <a16:creationId xmlns:a16="http://schemas.microsoft.com/office/drawing/2014/main" id="{F5B87D4F-F6F2-48B2-A764-F1E5C80F8A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471" y="93648"/>
            <a:ext cx="6616294" cy="4410863"/>
          </a:xfrm>
          <a:prstGeom prst="rect">
            <a:avLst/>
          </a:prstGeom>
        </p:spPr>
      </p:pic>
      <p:pic>
        <p:nvPicPr>
          <p:cNvPr id="12" name="그림 11" descr="나무, 사람, 실외, 서있는이(가) 표시된 사진&#10;&#10;매우 높은 신뢰도로 생성된 설명">
            <a:extLst>
              <a:ext uri="{FF2B5EF4-FFF2-40B4-BE49-F238E27FC236}">
                <a16:creationId xmlns:a16="http://schemas.microsoft.com/office/drawing/2014/main" id="{5F9E7A02-784E-4CDA-997C-DDFB9CFEB2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42" y="1720900"/>
            <a:ext cx="6527597" cy="4895698"/>
          </a:xfrm>
          <a:prstGeom prst="rect">
            <a:avLst/>
          </a:prstGeom>
        </p:spPr>
      </p:pic>
      <p:pic>
        <p:nvPicPr>
          <p:cNvPr id="14" name="그림 13" descr="사람, 실내, 테이블, 그룹이(가) 표시된 사진&#10;&#10;매우 높은 신뢰도로 생성된 설명">
            <a:extLst>
              <a:ext uri="{FF2B5EF4-FFF2-40B4-BE49-F238E27FC236}">
                <a16:creationId xmlns:a16="http://schemas.microsoft.com/office/drawing/2014/main" id="{1D110BE1-3031-465C-AD3C-60639A863F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5173" y="1498862"/>
            <a:ext cx="6812890" cy="5109668"/>
          </a:xfrm>
          <a:prstGeom prst="rect">
            <a:avLst/>
          </a:prstGeom>
        </p:spPr>
      </p:pic>
      <p:pic>
        <p:nvPicPr>
          <p:cNvPr id="16" name="그림 15" descr="사람, 실내, 건물, 서있는이(가) 표시된 사진&#10;&#10;매우 높은 신뢰도로 생성된 설명">
            <a:extLst>
              <a:ext uri="{FF2B5EF4-FFF2-40B4-BE49-F238E27FC236}">
                <a16:creationId xmlns:a16="http://schemas.microsoft.com/office/drawing/2014/main" id="{B0C8EC14-67A8-4391-9962-63387C836A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31" y="504752"/>
            <a:ext cx="7538009" cy="5025339"/>
          </a:xfrm>
          <a:prstGeom prst="rect">
            <a:avLst/>
          </a:prstGeom>
        </p:spPr>
      </p:pic>
      <p:pic>
        <p:nvPicPr>
          <p:cNvPr id="18" name="그림 17" descr="사람, 건물, 서있는, 그룹이(가) 표시된 사진&#10;&#10;매우 높은 신뢰도로 생성된 설명">
            <a:extLst>
              <a:ext uri="{FF2B5EF4-FFF2-40B4-BE49-F238E27FC236}">
                <a16:creationId xmlns:a16="http://schemas.microsoft.com/office/drawing/2014/main" id="{AC350B55-9745-4450-ACFC-7A8CB2C27F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413" y="590062"/>
            <a:ext cx="8264352" cy="5509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300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1_shape1"/>
          <p:cNvSpPr/>
          <p:nvPr/>
        </p:nvSpPr>
        <p:spPr>
          <a:xfrm>
            <a:off x="7183225" y="121927"/>
            <a:ext cx="4923543" cy="6664750"/>
          </a:xfrm>
          <a:prstGeom prst="rect">
            <a:avLst/>
          </a:prstGeom>
          <a:solidFill>
            <a:srgbClr val="FC5E3E"/>
          </a:solidFill>
          <a:ln w="25400" cap="flat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slide1_shape2"/>
          <p:cNvSpPr>
            <a:spLocks noGrp="1"/>
          </p:cNvSpPr>
          <p:nvPr>
            <p:ph type="ctrTitle"/>
          </p:nvPr>
        </p:nvSpPr>
        <p:spPr>
          <a:xfrm>
            <a:off x="8757501" y="471341"/>
            <a:ext cx="3200400" cy="13951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r">
              <a:lnSpc>
                <a:spcPts val="5600"/>
              </a:lnSpc>
            </a:pPr>
            <a:r>
              <a:rPr lang="ko-KR" altLang="en-US" sz="3200" dirty="0">
                <a:solidFill>
                  <a:schemeClr val="bg1"/>
                </a:solidFill>
                <a:latin typeface="나눔고딕"/>
                <a:ea typeface="나눔명조"/>
              </a:rPr>
              <a:t>힘주는 분의 </a:t>
            </a:r>
            <a:br>
              <a:rPr lang="en-US" altLang="ko-KR" sz="3200" dirty="0">
                <a:solidFill>
                  <a:schemeClr val="bg1"/>
                </a:solidFill>
                <a:latin typeface="나눔고딕"/>
                <a:ea typeface="나눔명조"/>
              </a:rPr>
            </a:br>
            <a:r>
              <a:rPr lang="ko-KR" altLang="en-US" sz="3200" dirty="0">
                <a:solidFill>
                  <a:schemeClr val="bg1"/>
                </a:solidFill>
                <a:latin typeface="나눔고딕"/>
                <a:ea typeface="나눔명조"/>
              </a:rPr>
              <a:t>함께하는 </a:t>
            </a:r>
            <a:r>
              <a:rPr lang="ko-KR" altLang="en-US" sz="3200" dirty="0" err="1">
                <a:solidFill>
                  <a:schemeClr val="bg1"/>
                </a:solidFill>
                <a:latin typeface="나눔고딕"/>
                <a:ea typeface="나눔명조"/>
              </a:rPr>
              <a:t>말쌈</a:t>
            </a:r>
            <a:r>
              <a:rPr lang="en-US" altLang="ko-KR" sz="3200" dirty="0">
                <a:solidFill>
                  <a:schemeClr val="bg1"/>
                </a:solidFill>
                <a:latin typeface="나눔고딕"/>
                <a:ea typeface="나눔명조"/>
              </a:rPr>
              <a:t>. </a:t>
            </a:r>
            <a:endParaRPr sz="3200" dirty="0">
              <a:solidFill>
                <a:schemeClr val="bg1"/>
              </a:solidFill>
              <a:latin typeface="나눔고딕"/>
              <a:ea typeface="나눔명조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B541FA5-36FA-4539-B3BF-523F5A2C6E9C}"/>
              </a:ext>
            </a:extLst>
          </p:cNvPr>
          <p:cNvSpPr txBox="1"/>
          <p:nvPr/>
        </p:nvSpPr>
        <p:spPr>
          <a:xfrm>
            <a:off x="7315200" y="5118755"/>
            <a:ext cx="46427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chemeClr val="bg1"/>
                </a:solidFill>
              </a:rPr>
              <a:t>문경란</a:t>
            </a:r>
            <a:endParaRPr lang="en-US" altLang="ko-KR" dirty="0">
              <a:solidFill>
                <a:schemeClr val="bg1"/>
              </a:solidFill>
            </a:endParaRPr>
          </a:p>
          <a:p>
            <a:r>
              <a:rPr lang="ko-KR" altLang="en-US" dirty="0">
                <a:solidFill>
                  <a:schemeClr val="bg1"/>
                </a:solidFill>
              </a:rPr>
              <a:t>서울장애인인권영화제 조직위원장</a:t>
            </a:r>
            <a:endParaRPr lang="en-US" altLang="ko-KR" dirty="0">
              <a:solidFill>
                <a:schemeClr val="bg1"/>
              </a:solidFill>
            </a:endParaRPr>
          </a:p>
          <a:p>
            <a:r>
              <a:rPr lang="ko-KR" altLang="en-US" dirty="0">
                <a:solidFill>
                  <a:schemeClr val="bg1"/>
                </a:solidFill>
              </a:rPr>
              <a:t>서울시인권위 초대위원장</a:t>
            </a:r>
            <a:endParaRPr lang="en-US" altLang="ko-KR" dirty="0">
              <a:solidFill>
                <a:schemeClr val="bg1"/>
              </a:solidFill>
            </a:endParaRPr>
          </a:p>
          <a:p>
            <a:endParaRPr lang="en-US" altLang="ko-KR" dirty="0"/>
          </a:p>
        </p:txBody>
      </p:sp>
      <p:pic>
        <p:nvPicPr>
          <p:cNvPr id="6" name="그림 5" descr="사람, 남자, 실내이(가) 표시된 사진&#10;&#10;높은 신뢰도로 생성된 설명">
            <a:extLst>
              <a:ext uri="{FF2B5EF4-FFF2-40B4-BE49-F238E27FC236}">
                <a16:creationId xmlns:a16="http://schemas.microsoft.com/office/drawing/2014/main" id="{6DC33CB1-83BA-4929-AD07-48257B04F5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14" y="122236"/>
            <a:ext cx="3268858" cy="2011605"/>
          </a:xfrm>
          <a:prstGeom prst="rect">
            <a:avLst/>
          </a:prstGeom>
        </p:spPr>
      </p:pic>
      <p:pic>
        <p:nvPicPr>
          <p:cNvPr id="9" name="그림 8" descr="사람이(가) 표시된 사진&#10;&#10;높은 신뢰도로 생성된 설명">
            <a:extLst>
              <a:ext uri="{FF2B5EF4-FFF2-40B4-BE49-F238E27FC236}">
                <a16:creationId xmlns:a16="http://schemas.microsoft.com/office/drawing/2014/main" id="{87954C59-8C46-4A53-8971-0BA5C859D4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938" y="121927"/>
            <a:ext cx="2931337" cy="2011914"/>
          </a:xfrm>
          <a:prstGeom prst="rect">
            <a:avLst/>
          </a:prstGeom>
        </p:spPr>
      </p:pic>
      <p:pic>
        <p:nvPicPr>
          <p:cNvPr id="11" name="그림 10" descr="벽, 실내, 의류이(가) 표시된 사진&#10;&#10;매우 높은 신뢰도로 생성된 설명">
            <a:extLst>
              <a:ext uri="{FF2B5EF4-FFF2-40B4-BE49-F238E27FC236}">
                <a16:creationId xmlns:a16="http://schemas.microsoft.com/office/drawing/2014/main" id="{19D5B955-61EF-43BF-A710-36FF9F97D1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16" y="2196278"/>
            <a:ext cx="1876425" cy="2438400"/>
          </a:xfrm>
          <a:prstGeom prst="rect">
            <a:avLst/>
          </a:prstGeom>
        </p:spPr>
      </p:pic>
      <p:pic>
        <p:nvPicPr>
          <p:cNvPr id="13" name="그림 12" descr="바닥, 사람, 실내, 벽이(가) 표시된 사진&#10;&#10;높은 신뢰도로 생성된 설명">
            <a:extLst>
              <a:ext uri="{FF2B5EF4-FFF2-40B4-BE49-F238E27FC236}">
                <a16:creationId xmlns:a16="http://schemas.microsoft.com/office/drawing/2014/main" id="{DE5D0DB0-B893-4B21-8A31-EA25A84D08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1491" y="2196278"/>
            <a:ext cx="4164438" cy="2770728"/>
          </a:xfrm>
          <a:prstGeom prst="rect">
            <a:avLst/>
          </a:prstGeom>
        </p:spPr>
      </p:pic>
      <p:pic>
        <p:nvPicPr>
          <p:cNvPr id="15" name="그림 14" descr="음악이(가) 표시된 사진&#10;&#10;높은 신뢰도로 생성된 설명">
            <a:extLst>
              <a:ext uri="{FF2B5EF4-FFF2-40B4-BE49-F238E27FC236}">
                <a16:creationId xmlns:a16="http://schemas.microsoft.com/office/drawing/2014/main" id="{D4849762-1936-48E3-98CC-1F8DA21007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178" y="4746018"/>
            <a:ext cx="3589077" cy="1899414"/>
          </a:xfrm>
          <a:prstGeom prst="rect">
            <a:avLst/>
          </a:prstGeom>
        </p:spPr>
      </p:pic>
      <p:pic>
        <p:nvPicPr>
          <p:cNvPr id="17" name="그림 16" descr="사람, 실외, 버스, 쥐고있는이(가) 표시된 사진&#10;&#10;매우 높은 신뢰도로 생성된 설명">
            <a:extLst>
              <a:ext uri="{FF2B5EF4-FFF2-40B4-BE49-F238E27FC236}">
                <a16:creationId xmlns:a16="http://schemas.microsoft.com/office/drawing/2014/main" id="{331C0656-3FCF-47A3-BD25-261A3F16AF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4820" y="4532327"/>
            <a:ext cx="3175430" cy="2113105"/>
          </a:xfrm>
          <a:prstGeom prst="rect">
            <a:avLst/>
          </a:prstGeom>
        </p:spPr>
      </p:pic>
      <p:pic>
        <p:nvPicPr>
          <p:cNvPr id="19" name="그림 18" descr="사람, 실내, 벽, 여자이(가) 표시된 사진&#10;&#10;매우 높은 신뢰도로 생성된 설명">
            <a:extLst>
              <a:ext uri="{FF2B5EF4-FFF2-40B4-BE49-F238E27FC236}">
                <a16:creationId xmlns:a16="http://schemas.microsoft.com/office/drawing/2014/main" id="{462F7893-F4E0-4149-ABEB-89DB6FED364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160" y="1127884"/>
            <a:ext cx="5625308" cy="4018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734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그림 2" descr="사람, 벽, 남자, 미소이(가) 표시된 사진&#10;&#10;매우 높은 신뢰도로 생성된 설명">
            <a:extLst>
              <a:ext uri="{FF2B5EF4-FFF2-40B4-BE49-F238E27FC236}">
                <a16:creationId xmlns:a16="http://schemas.microsoft.com/office/drawing/2014/main" id="{7B74C577-379E-4DDF-BB70-54733F1FEF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5173" y="480059"/>
            <a:ext cx="7196667" cy="5919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929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그림 2" descr="텍스트이(가) 표시된 사진&#10;&#10;매우 높은 신뢰도로 생성된 설명">
            <a:extLst>
              <a:ext uri="{FF2B5EF4-FFF2-40B4-BE49-F238E27FC236}">
                <a16:creationId xmlns:a16="http://schemas.microsoft.com/office/drawing/2014/main" id="{A42BB5DD-867C-40AC-A476-389B0EBD6D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387" y="621436"/>
            <a:ext cx="10083853" cy="5728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556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그림 2" descr="텍스트이(가) 표시된 사진&#10;&#10;매우 높은 신뢰도로 생성된 설명">
            <a:extLst>
              <a:ext uri="{FF2B5EF4-FFF2-40B4-BE49-F238E27FC236}">
                <a16:creationId xmlns:a16="http://schemas.microsoft.com/office/drawing/2014/main" id="{AD47D042-F0D6-4710-8EB2-CA28842DA8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837" y="562186"/>
            <a:ext cx="10786213" cy="5716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751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E9AA7D92-614A-4F53-BD5C-93B38E53FC30}"/>
              </a:ext>
            </a:extLst>
          </p:cNvPr>
          <p:cNvSpPr/>
          <p:nvPr/>
        </p:nvSpPr>
        <p:spPr>
          <a:xfrm>
            <a:off x="4460552" y="3244334"/>
            <a:ext cx="32708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>
                <a:hlinkClick r:id="rId3"/>
              </a:rPr>
              <a:t>https://youtu.be/EBiukGDyrso</a:t>
            </a:r>
            <a:endParaRPr lang="ko-KR" altLang="en-US" dirty="0"/>
          </a:p>
        </p:txBody>
      </p:sp>
      <p:pic>
        <p:nvPicPr>
          <p:cNvPr id="3" name="EBiukGDyrso">
            <a:hlinkClick r:id="" action="ppaction://media"/>
            <a:extLst>
              <a:ext uri="{FF2B5EF4-FFF2-40B4-BE49-F238E27FC236}">
                <a16:creationId xmlns:a16="http://schemas.microsoft.com/office/drawing/2014/main" id="{99F2E5F4-4235-4011-8EF5-621406E4B65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442301" y="0"/>
            <a:ext cx="9323109" cy="6992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015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119D4182-E41D-427A-8848-21018B5151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1119139"/>
              </p:ext>
            </p:extLst>
          </p:nvPr>
        </p:nvGraphicFramePr>
        <p:xfrm>
          <a:off x="254524" y="263951"/>
          <a:ext cx="11802358" cy="6379731"/>
        </p:xfrm>
        <a:graphic>
          <a:graphicData uri="http://schemas.openxmlformats.org/drawingml/2006/table">
            <a:tbl>
              <a:tblPr/>
              <a:tblGrid>
                <a:gridCol w="2005753">
                  <a:extLst>
                    <a:ext uri="{9D8B030D-6E8A-4147-A177-3AD203B41FA5}">
                      <a16:colId xmlns:a16="http://schemas.microsoft.com/office/drawing/2014/main" val="108207775"/>
                    </a:ext>
                  </a:extLst>
                </a:gridCol>
                <a:gridCol w="2358069">
                  <a:extLst>
                    <a:ext uri="{9D8B030D-6E8A-4147-A177-3AD203B41FA5}">
                      <a16:colId xmlns:a16="http://schemas.microsoft.com/office/drawing/2014/main" val="1410542845"/>
                    </a:ext>
                  </a:extLst>
                </a:gridCol>
                <a:gridCol w="2479512">
                  <a:extLst>
                    <a:ext uri="{9D8B030D-6E8A-4147-A177-3AD203B41FA5}">
                      <a16:colId xmlns:a16="http://schemas.microsoft.com/office/drawing/2014/main" val="2693911580"/>
                    </a:ext>
                  </a:extLst>
                </a:gridCol>
                <a:gridCol w="2479512">
                  <a:extLst>
                    <a:ext uri="{9D8B030D-6E8A-4147-A177-3AD203B41FA5}">
                      <a16:colId xmlns:a16="http://schemas.microsoft.com/office/drawing/2014/main" val="1651254062"/>
                    </a:ext>
                  </a:extLst>
                </a:gridCol>
                <a:gridCol w="2479512">
                  <a:extLst>
                    <a:ext uri="{9D8B030D-6E8A-4147-A177-3AD203B41FA5}">
                      <a16:colId xmlns:a16="http://schemas.microsoft.com/office/drawing/2014/main" val="1036113599"/>
                    </a:ext>
                  </a:extLst>
                </a:gridCol>
              </a:tblGrid>
              <a:tr h="1022892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-50" dirty="0">
                        <a:solidFill>
                          <a:srgbClr val="000000"/>
                        </a:solidFill>
                        <a:effectLst/>
                        <a:latin typeface="함초롬바탕" panose="020B0804000101010101" pitchFamily="50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50" dirty="0" err="1">
                          <a:solidFill>
                            <a:srgbClr val="000000"/>
                          </a:solidFill>
                          <a:effectLst/>
                          <a:latin typeface="210 맨발의청춘 L" panose="02020603020101020101" pitchFamily="18" charset="-127"/>
                          <a:ea typeface="210 맨발의청춘 L" panose="02020603020101020101" pitchFamily="18" charset="-127"/>
                        </a:rPr>
                        <a:t>청솔</a:t>
                      </a: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210 맨발의청춘 L" panose="02020603020101020101" pitchFamily="18" charset="-127"/>
                          <a:ea typeface="210 맨발의청춘 L" panose="02020603020101020101" pitchFamily="18" charset="-127"/>
                        </a:rPr>
                        <a:t>1</a:t>
                      </a: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210 맨발의청춘 L" panose="02020603020101020101" pitchFamily="18" charset="-127"/>
                          <a:ea typeface="210 맨발의청춘 L" panose="02020603020101020101" pitchFamily="18" charset="-127"/>
                        </a:rPr>
                        <a:t>반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  <a:latin typeface="210 맨발의청춘 L" panose="02020603020101020101" pitchFamily="18" charset="-127"/>
                        <a:ea typeface="210 맨발의청춘 L" panose="02020603020101020101" pitchFamily="18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50" dirty="0" err="1">
                          <a:solidFill>
                            <a:srgbClr val="000000"/>
                          </a:solidFill>
                          <a:effectLst/>
                          <a:latin typeface="210 맨발의청춘 L" panose="02020603020101020101" pitchFamily="18" charset="-127"/>
                          <a:ea typeface="210 맨발의청춘 L" panose="02020603020101020101" pitchFamily="18" charset="-127"/>
                        </a:rPr>
                        <a:t>청솔</a:t>
                      </a: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210 맨발의청춘 L" panose="02020603020101020101" pitchFamily="18" charset="-127"/>
                          <a:ea typeface="210 맨발의청춘 L" panose="02020603020101020101" pitchFamily="18" charset="-127"/>
                        </a:rPr>
                        <a:t>2</a:t>
                      </a: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210 맨발의청춘 L" panose="02020603020101020101" pitchFamily="18" charset="-127"/>
                          <a:ea typeface="210 맨발의청춘 L" panose="02020603020101020101" pitchFamily="18" charset="-127"/>
                        </a:rPr>
                        <a:t>반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  <a:latin typeface="210 맨발의청춘 L" panose="02020603020101020101" pitchFamily="18" charset="-127"/>
                        <a:ea typeface="210 맨발의청춘 L" panose="02020603020101020101" pitchFamily="18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50" dirty="0" err="1">
                          <a:solidFill>
                            <a:srgbClr val="000000"/>
                          </a:solidFill>
                          <a:effectLst/>
                          <a:latin typeface="210 맨발의청춘 L" panose="02020603020101020101" pitchFamily="18" charset="-127"/>
                          <a:ea typeface="210 맨발의청춘 L" panose="02020603020101020101" pitchFamily="18" charset="-127"/>
                        </a:rPr>
                        <a:t>불수레반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  <a:latin typeface="210 맨발의청춘 L" panose="02020603020101020101" pitchFamily="18" charset="-127"/>
                        <a:ea typeface="210 맨발의청춘 L" panose="02020603020101020101" pitchFamily="18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210 맨발의청춘 L" panose="02020603020101020101" pitchFamily="18" charset="-127"/>
                          <a:ea typeface="210 맨발의청춘 L" panose="02020603020101020101" pitchFamily="18" charset="-127"/>
                        </a:rPr>
                        <a:t>한소리반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  <a:latin typeface="210 맨발의청춘 L" panose="02020603020101020101" pitchFamily="18" charset="-127"/>
                        <a:ea typeface="210 맨발의청춘 L" panose="02020603020101020101" pitchFamily="18" charset="-127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2871035"/>
                  </a:ext>
                </a:extLst>
              </a:tr>
              <a:tr h="10357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800" b="1" kern="0" spc="-50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굴림" panose="020B0600000101010101" pitchFamily="50" charset="-127"/>
                        </a:rPr>
                        <a:t>(14</a:t>
                      </a: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굴림" panose="020B0600000101010101" pitchFamily="50" charset="-127"/>
                        </a:rPr>
                        <a:t>명</a:t>
                      </a: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굴림" panose="020B0600000101010101" pitchFamily="50" charset="-127"/>
                        </a:rPr>
                        <a:t>)</a:t>
                      </a:r>
                      <a:br>
                        <a:rPr lang="ko-KR" altLang="en-US" sz="1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</a:b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굴림" panose="020B0600000101010101" pitchFamily="50" charset="-127"/>
                        </a:rPr>
                        <a:t>(18</a:t>
                      </a: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굴림" panose="020B0600000101010101" pitchFamily="50" charset="-127"/>
                        </a:rPr>
                        <a:t>명</a:t>
                      </a: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굴림" panose="020B0600000101010101" pitchFamily="50" charset="-127"/>
                        </a:rPr>
                        <a:t>)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굴림" panose="020B0600000101010101" pitchFamily="50" charset="-127"/>
                        </a:rPr>
                        <a:t>(12</a:t>
                      </a: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굴림" panose="020B0600000101010101" pitchFamily="50" charset="-127"/>
                        </a:rPr>
                        <a:t>명</a:t>
                      </a: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굴림" panose="020B0600000101010101" pitchFamily="50" charset="-127"/>
                        </a:rPr>
                        <a:t>)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굴림" panose="020B0600000101010101" pitchFamily="50" charset="-127"/>
                        </a:rPr>
                        <a:t>(19</a:t>
                      </a: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굴림" panose="020B0600000101010101" pitchFamily="50" charset="-127"/>
                        </a:rPr>
                        <a:t>명</a:t>
                      </a: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굴림" panose="020B0600000101010101" pitchFamily="50" charset="-127"/>
                        </a:rPr>
                        <a:t>)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6835085"/>
                  </a:ext>
                </a:extLst>
              </a:tr>
              <a:tr h="72759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굴림" panose="020B0600000101010101" pitchFamily="50" charset="-127"/>
                        </a:rPr>
                        <a:t>담임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50" dirty="0" err="1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박누리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김진수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50" dirty="0" err="1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배승천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50" dirty="0" err="1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한혜선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5456227"/>
                  </a:ext>
                </a:extLst>
              </a:tr>
              <a:tr h="327669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굴림" panose="020B0600000101010101" pitchFamily="50" charset="-127"/>
                        </a:rPr>
                        <a:t>학생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굴림" panose="020B0600000101010101" pitchFamily="50" charset="-127"/>
                        </a:rPr>
                        <a:t>(63</a:t>
                      </a: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굴림" panose="020B0600000101010101" pitchFamily="50" charset="-127"/>
                        </a:rPr>
                        <a:t>명</a:t>
                      </a: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굴림" panose="020B0600000101010101" pitchFamily="50" charset="-127"/>
                        </a:rPr>
                        <a:t>)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김경남</a:t>
                      </a: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, </a:t>
                      </a: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정지민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50" dirty="0" err="1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정혜운</a:t>
                      </a: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, </a:t>
                      </a:r>
                      <a:r>
                        <a:rPr lang="ko-KR" altLang="en-US" sz="1800" b="1" kern="0" spc="-50" dirty="0" err="1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박소민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안정란</a:t>
                      </a: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, </a:t>
                      </a: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김명선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50" dirty="0" err="1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조상지</a:t>
                      </a: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, </a:t>
                      </a:r>
                      <a:r>
                        <a:rPr lang="ko-KR" altLang="en-US" sz="1800" b="1" kern="0" spc="-50" dirty="0" err="1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이홍철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박기훈</a:t>
                      </a: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, </a:t>
                      </a:r>
                      <a:r>
                        <a:rPr lang="ko-KR" altLang="en-US" sz="1800" b="1" kern="0" spc="-50" dirty="0" err="1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이봉규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50" dirty="0" err="1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김장기</a:t>
                      </a: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, </a:t>
                      </a:r>
                      <a:r>
                        <a:rPr lang="ko-KR" altLang="en-US" sz="1800" b="1" kern="0" spc="-50" dirty="0" err="1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임태종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50" dirty="0" err="1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임종운</a:t>
                      </a: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, </a:t>
                      </a: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홍성호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64770" marR="64770" marT="17907" marB="17907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정수연</a:t>
                      </a: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, </a:t>
                      </a:r>
                      <a:r>
                        <a:rPr lang="ko-KR" altLang="en-US" sz="1800" b="1" kern="0" spc="-50" dirty="0" err="1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구용호</a:t>
                      </a: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, </a:t>
                      </a: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이기훈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이상우</a:t>
                      </a: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, </a:t>
                      </a: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최진성</a:t>
                      </a: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, </a:t>
                      </a: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이준수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김홍기</a:t>
                      </a: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, </a:t>
                      </a:r>
                      <a:r>
                        <a:rPr lang="ko-KR" altLang="en-US" sz="1800" b="1" kern="0" spc="-50" dirty="0" err="1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장애경</a:t>
                      </a: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, </a:t>
                      </a: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허정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50" dirty="0" err="1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김선심</a:t>
                      </a: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, </a:t>
                      </a:r>
                      <a:r>
                        <a:rPr lang="ko-KR" altLang="en-US" sz="1800" b="1" kern="0" spc="-50" dirty="0" err="1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방상연</a:t>
                      </a: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, </a:t>
                      </a: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신동훈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김수지</a:t>
                      </a: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, </a:t>
                      </a: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이상용</a:t>
                      </a: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, </a:t>
                      </a: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이인성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50" dirty="0" err="1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안홍경</a:t>
                      </a: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, </a:t>
                      </a: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방재환</a:t>
                      </a: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, </a:t>
                      </a:r>
                      <a:r>
                        <a:rPr lang="ko-KR" altLang="en-US" sz="1800" b="1" kern="0" spc="-50" dirty="0" err="1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이원복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64770" marR="64770" marT="17907" marB="17907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50" dirty="0" err="1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금영빈</a:t>
                      </a: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, </a:t>
                      </a:r>
                      <a:r>
                        <a:rPr lang="ko-KR" altLang="en-US" sz="1800" b="1" kern="0" spc="-50" dirty="0" err="1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김남옥</a:t>
                      </a: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, </a:t>
                      </a:r>
                      <a:r>
                        <a:rPr lang="ko-KR" altLang="en-US" sz="1800" b="1" kern="0" spc="-50" dirty="0" err="1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최유리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김효진</a:t>
                      </a: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, </a:t>
                      </a: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이미정</a:t>
                      </a: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, </a:t>
                      </a: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이병기 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최영은</a:t>
                      </a: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, </a:t>
                      </a:r>
                      <a:r>
                        <a:rPr lang="ko-KR" altLang="en-US" sz="1800" b="1" kern="0" spc="-50" dirty="0" err="1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최미은</a:t>
                      </a: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, </a:t>
                      </a:r>
                      <a:r>
                        <a:rPr lang="ko-KR" altLang="en-US" sz="1800" b="1" kern="0" spc="-50" dirty="0" err="1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하상윤</a:t>
                      </a: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, 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김진석</a:t>
                      </a: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, </a:t>
                      </a: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이영애</a:t>
                      </a: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, </a:t>
                      </a: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강민지 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64770" marR="64770" marT="17907" marB="17907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50" dirty="0" err="1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최동운</a:t>
                      </a: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, </a:t>
                      </a: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이미경</a:t>
                      </a: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, </a:t>
                      </a:r>
                      <a:r>
                        <a:rPr lang="ko-KR" altLang="en-US" sz="1800" b="1" kern="0" spc="-50" dirty="0" err="1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윤국진</a:t>
                      </a: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, 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50" dirty="0" err="1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김명학</a:t>
                      </a: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, </a:t>
                      </a:r>
                      <a:r>
                        <a:rPr lang="ko-KR" altLang="en-US" sz="1800" b="1" kern="0" spc="-50" dirty="0" err="1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목우경</a:t>
                      </a: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, </a:t>
                      </a:r>
                      <a:r>
                        <a:rPr lang="ko-KR" altLang="en-US" sz="1800" b="1" kern="0" spc="-50" dirty="0" err="1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김동림</a:t>
                      </a: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, 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50" dirty="0" err="1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조호연</a:t>
                      </a: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, </a:t>
                      </a:r>
                      <a:r>
                        <a:rPr lang="ko-KR" altLang="en-US" sz="1800" b="1" kern="0" spc="-50" dirty="0" err="1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김탄진</a:t>
                      </a: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, </a:t>
                      </a: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오지우</a:t>
                      </a: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, 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박정숙</a:t>
                      </a: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, </a:t>
                      </a: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이은애</a:t>
                      </a: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, </a:t>
                      </a: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최미경</a:t>
                      </a: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, 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주재우</a:t>
                      </a: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, </a:t>
                      </a:r>
                      <a:r>
                        <a:rPr lang="ko-KR" altLang="en-US" sz="1800" b="1" kern="0" spc="-50" dirty="0" err="1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추경진</a:t>
                      </a: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, </a:t>
                      </a: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박주원</a:t>
                      </a: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, 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박지호</a:t>
                      </a: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, </a:t>
                      </a:r>
                      <a:r>
                        <a:rPr lang="ko-KR" altLang="en-US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최정자</a:t>
                      </a: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, </a:t>
                      </a:r>
                      <a:r>
                        <a:rPr lang="ko-KR" altLang="en-US" sz="1800" b="1" kern="0" spc="-50" dirty="0" err="1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이경보</a:t>
                      </a:r>
                      <a:r>
                        <a:rPr lang="en-US" altLang="ko-KR" sz="1800" b="1" kern="0" spc="-5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, 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50" dirty="0" err="1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나눔명조"/>
                        </a:rPr>
                        <a:t>배덕민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64770" marR="64770" marT="17907" marB="17907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07685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3178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56C20650-20C3-4E1C-8B41-FB16200091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3842319"/>
              </p:ext>
            </p:extLst>
          </p:nvPr>
        </p:nvGraphicFramePr>
        <p:xfrm>
          <a:off x="320068" y="220555"/>
          <a:ext cx="11642544" cy="6505168"/>
        </p:xfrm>
        <a:graphic>
          <a:graphicData uri="http://schemas.openxmlformats.org/drawingml/2006/table">
            <a:tbl>
              <a:tblPr/>
              <a:tblGrid>
                <a:gridCol w="1293616">
                  <a:extLst>
                    <a:ext uri="{9D8B030D-6E8A-4147-A177-3AD203B41FA5}">
                      <a16:colId xmlns:a16="http://schemas.microsoft.com/office/drawing/2014/main" val="63077199"/>
                    </a:ext>
                  </a:extLst>
                </a:gridCol>
                <a:gridCol w="1293616">
                  <a:extLst>
                    <a:ext uri="{9D8B030D-6E8A-4147-A177-3AD203B41FA5}">
                      <a16:colId xmlns:a16="http://schemas.microsoft.com/office/drawing/2014/main" val="2686939924"/>
                    </a:ext>
                  </a:extLst>
                </a:gridCol>
                <a:gridCol w="1293616">
                  <a:extLst>
                    <a:ext uri="{9D8B030D-6E8A-4147-A177-3AD203B41FA5}">
                      <a16:colId xmlns:a16="http://schemas.microsoft.com/office/drawing/2014/main" val="759968579"/>
                    </a:ext>
                  </a:extLst>
                </a:gridCol>
                <a:gridCol w="1293616">
                  <a:extLst>
                    <a:ext uri="{9D8B030D-6E8A-4147-A177-3AD203B41FA5}">
                      <a16:colId xmlns:a16="http://schemas.microsoft.com/office/drawing/2014/main" val="3732089913"/>
                    </a:ext>
                  </a:extLst>
                </a:gridCol>
                <a:gridCol w="1293616">
                  <a:extLst>
                    <a:ext uri="{9D8B030D-6E8A-4147-A177-3AD203B41FA5}">
                      <a16:colId xmlns:a16="http://schemas.microsoft.com/office/drawing/2014/main" val="3986398478"/>
                    </a:ext>
                  </a:extLst>
                </a:gridCol>
                <a:gridCol w="1293616">
                  <a:extLst>
                    <a:ext uri="{9D8B030D-6E8A-4147-A177-3AD203B41FA5}">
                      <a16:colId xmlns:a16="http://schemas.microsoft.com/office/drawing/2014/main" val="1031932717"/>
                    </a:ext>
                  </a:extLst>
                </a:gridCol>
                <a:gridCol w="1293616">
                  <a:extLst>
                    <a:ext uri="{9D8B030D-6E8A-4147-A177-3AD203B41FA5}">
                      <a16:colId xmlns:a16="http://schemas.microsoft.com/office/drawing/2014/main" val="306998225"/>
                    </a:ext>
                  </a:extLst>
                </a:gridCol>
                <a:gridCol w="1293616">
                  <a:extLst>
                    <a:ext uri="{9D8B030D-6E8A-4147-A177-3AD203B41FA5}">
                      <a16:colId xmlns:a16="http://schemas.microsoft.com/office/drawing/2014/main" val="3158769263"/>
                    </a:ext>
                  </a:extLst>
                </a:gridCol>
                <a:gridCol w="1293616">
                  <a:extLst>
                    <a:ext uri="{9D8B030D-6E8A-4147-A177-3AD203B41FA5}">
                      <a16:colId xmlns:a16="http://schemas.microsoft.com/office/drawing/2014/main" val="2558874872"/>
                    </a:ext>
                  </a:extLst>
                </a:gridCol>
              </a:tblGrid>
              <a:tr h="3875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b="1" kern="0" spc="0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1C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돋움" panose="020B0804000101010101" pitchFamily="50" charset="-127"/>
                        </a:rPr>
                        <a:t>월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1CB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돋움" panose="020B0804000101010101" pitchFamily="50" charset="-127"/>
                        </a:rPr>
                        <a:t>화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1CB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돋움" panose="020B0804000101010101" pitchFamily="50" charset="-127"/>
                        </a:rPr>
                        <a:t>목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1CB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돋움" panose="020B0804000101010101" pitchFamily="50" charset="-127"/>
                        </a:rPr>
                        <a:t>금 </a:t>
                      </a:r>
                    </a:p>
                  </a:txBody>
                  <a:tcPr marL="48462" marR="48462" marT="13398" marB="13398" anchor="ctr">
                    <a:lnL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1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(16:00~17:00)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댄스반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: 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원해선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>
                      <a:noFill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1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6102634"/>
                  </a:ext>
                </a:extLst>
              </a:tr>
              <a:tr h="632802">
                <a:tc rowSpan="5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돋움" panose="020B0804000101010101" pitchFamily="50" charset="-127"/>
                        </a:rPr>
                        <a:t>(1/2</a:t>
                      </a:r>
                      <a:r>
                        <a:rPr lang="ko-KR" altLang="en-US" sz="900" b="1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돋움" panose="020B0804000101010101" pitchFamily="50" charset="-127"/>
                        </a:rPr>
                        <a:t>교시</a:t>
                      </a:r>
                      <a:r>
                        <a:rPr lang="en-US" altLang="ko-KR" sz="900" b="1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돋움" panose="020B0804000101010101" pitchFamily="50" charset="-127"/>
                        </a:rPr>
                        <a:t>)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돋움" panose="020B0804000101010101" pitchFamily="50" charset="-127"/>
                        </a:rPr>
                        <a:t>17:00~18:30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1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선택사회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1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(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장애학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)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  <a:p>
                      <a:pPr marL="0" marR="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돋움" panose="020B0804000101010101" pitchFamily="50" charset="-127"/>
                        </a:rPr>
                        <a:t>교실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돋움" panose="020B0804000101010101" pitchFamily="50" charset="-127"/>
                        </a:rPr>
                        <a:t>5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김도현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과학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(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청솔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1)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  <a:p>
                      <a:pPr marL="0" marR="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돋움" panose="020B0804000101010101" pitchFamily="50" charset="-127"/>
                        </a:rPr>
                        <a:t>교실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돋움" panose="020B0804000101010101" pitchFamily="50" charset="-127"/>
                        </a:rPr>
                        <a:t>5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박누리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(17:00~18:00)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노들음악대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  <a:p>
                      <a:pPr marL="0" marR="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돋움" panose="020B0804000101010101" pitchFamily="50" charset="-127"/>
                        </a:rPr>
                        <a:t>교실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돋움" panose="020B0804000101010101" pitchFamily="50" charset="-127"/>
                        </a:rPr>
                        <a:t>2,3,4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최한별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국어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1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  <a:p>
                      <a:pPr marL="0" marR="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돋움" panose="020B0804000101010101" pitchFamily="50" charset="-127"/>
                        </a:rPr>
                        <a:t>교실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돋움" panose="020B0804000101010101" pitchFamily="50" charset="-127"/>
                        </a:rPr>
                        <a:t>5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송효경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2717803"/>
                  </a:ext>
                </a:extLst>
              </a:tr>
              <a:tr h="6328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선택사회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2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(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철학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)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  <a:p>
                      <a:pPr marL="0" marR="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돋움" panose="020B0804000101010101" pitchFamily="50" charset="-127"/>
                        </a:rPr>
                        <a:t>교실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돋움" panose="020B0804000101010101" pitchFamily="50" charset="-127"/>
                        </a:rPr>
                        <a:t>1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고병권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과학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(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청솔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2)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  <a:p>
                      <a:pPr marL="0" marR="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돋움" panose="020B0804000101010101" pitchFamily="50" charset="-127"/>
                        </a:rPr>
                        <a:t>교실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돋움" panose="020B0804000101010101" pitchFamily="50" charset="-127"/>
                        </a:rPr>
                        <a:t>1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박여의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국어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2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  <a:p>
                      <a:pPr marL="0" marR="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돋움" panose="020B0804000101010101" pitchFamily="50" charset="-127"/>
                        </a:rPr>
                        <a:t>교실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돋움" panose="020B0804000101010101" pitchFamily="50" charset="-127"/>
                        </a:rPr>
                        <a:t>3,4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김재양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7387360"/>
                  </a:ext>
                </a:extLst>
              </a:tr>
              <a:tr h="6328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선택사회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3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(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작문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)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  <a:p>
                      <a:pPr marL="0" marR="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돋움" panose="020B0804000101010101" pitchFamily="50" charset="-127"/>
                        </a:rPr>
                        <a:t>교실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돋움" panose="020B0804000101010101" pitchFamily="50" charset="-127"/>
                        </a:rPr>
                        <a:t>6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오진희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과학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(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불수레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/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한소리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)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  <a:p>
                      <a:pPr marL="0" marR="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돋움" panose="020B0804000101010101" pitchFamily="50" charset="-127"/>
                        </a:rPr>
                        <a:t>교실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돋움" panose="020B0804000101010101" pitchFamily="50" charset="-127"/>
                        </a:rPr>
                        <a:t>2,3,4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허신행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국어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3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  <a:p>
                      <a:pPr marL="0" marR="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돋움" panose="020B0804000101010101" pitchFamily="50" charset="-127"/>
                        </a:rPr>
                        <a:t>교실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돋움" panose="020B0804000101010101" pitchFamily="50" charset="-127"/>
                        </a:rPr>
                        <a:t>2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윤경훈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2586842"/>
                  </a:ext>
                </a:extLst>
              </a:tr>
              <a:tr h="5478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선택사회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4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(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발달장애인자조모임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)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  <a:p>
                      <a:pPr marL="0" marR="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돋움" panose="020B0804000101010101" pitchFamily="50" charset="-127"/>
                        </a:rPr>
                        <a:t>교실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돋움" panose="020B0804000101010101" pitchFamily="50" charset="-127"/>
                        </a:rPr>
                        <a:t>2,3,4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박임당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국어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4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  <a:p>
                      <a:pPr marL="0" marR="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돋움" panose="020B0804000101010101" pitchFamily="50" charset="-127"/>
                        </a:rPr>
                        <a:t>교실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돋움" panose="020B0804000101010101" pitchFamily="50" charset="-127"/>
                        </a:rPr>
                        <a:t>6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하금철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1843116"/>
                  </a:ext>
                </a:extLst>
              </a:tr>
              <a:tr h="5167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국어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5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  <a:p>
                      <a:pPr marL="0" marR="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돋움" panose="020B0804000101010101" pitchFamily="50" charset="-127"/>
                        </a:rPr>
                        <a:t>교실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돋움" panose="020B0804000101010101" pitchFamily="50" charset="-127"/>
                        </a:rPr>
                        <a:t>1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한혜선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264460"/>
                  </a:ext>
                </a:extLst>
              </a:tr>
              <a:tr h="38063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돋움" panose="020B0804000101010101" pitchFamily="50" charset="-127"/>
                        </a:rPr>
                        <a:t>18:30~19:30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1CB"/>
                    </a:solidFill>
                  </a:tcPr>
                </a:tc>
                <a:tc gridSpan="8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돋움" panose="020B0804000101010101" pitchFamily="50" charset="-127"/>
                        </a:rPr>
                        <a:t>&lt; </a:t>
                      </a:r>
                      <a:r>
                        <a:rPr lang="ko-KR" altLang="en-US" sz="900" b="1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돋움" panose="020B0804000101010101" pitchFamily="50" charset="-127"/>
                        </a:rPr>
                        <a:t>저녁 식사시간 </a:t>
                      </a:r>
                      <a:r>
                        <a:rPr lang="en-US" altLang="ko-KR" sz="900" b="1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돋움" panose="020B0804000101010101" pitchFamily="50" charset="-127"/>
                        </a:rPr>
                        <a:t>&gt;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5109937"/>
                  </a:ext>
                </a:extLst>
              </a:tr>
              <a:tr h="569113">
                <a:tc rowSpan="5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돋움" panose="020B0804000101010101" pitchFamily="50" charset="-127"/>
                        </a:rPr>
                        <a:t>(3/4</a:t>
                      </a:r>
                      <a:r>
                        <a:rPr lang="ko-KR" altLang="en-US" sz="900" b="1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돋움" panose="020B0804000101010101" pitchFamily="50" charset="-127"/>
                        </a:rPr>
                        <a:t>교시</a:t>
                      </a:r>
                      <a:r>
                        <a:rPr lang="en-US" altLang="ko-KR" sz="900" b="1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돋움" panose="020B0804000101010101" pitchFamily="50" charset="-127"/>
                        </a:rPr>
                        <a:t>)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돋움" panose="020B0804000101010101" pitchFamily="50" charset="-127"/>
                        </a:rPr>
                        <a:t>19:30~21:00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1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수학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1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  <a:p>
                      <a:pPr marL="0" marR="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돋움" panose="020B0804000101010101" pitchFamily="50" charset="-127"/>
                        </a:rPr>
                        <a:t>교실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돋움" panose="020B0804000101010101" pitchFamily="50" charset="-127"/>
                        </a:rPr>
                        <a:t>5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김진수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국어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1 (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청솔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1)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  <a:p>
                      <a:pPr marL="0" marR="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돋움" panose="020B0804000101010101" pitchFamily="50" charset="-127"/>
                        </a:rPr>
                        <a:t>교실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돋움" panose="020B0804000101010101" pitchFamily="50" charset="-127"/>
                        </a:rPr>
                        <a:t>5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송효경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(19:00~20:30)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연극반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  <a:p>
                      <a:pPr marL="0" marR="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돋움" panose="020B0804000101010101" pitchFamily="50" charset="-127"/>
                        </a:rPr>
                        <a:t>교실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돋움" panose="020B0804000101010101" pitchFamily="50" charset="-127"/>
                        </a:rPr>
                        <a:t>2,3,4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김미진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수학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1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  <a:p>
                      <a:pPr marL="0" marR="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돋움" panose="020B0804000101010101" pitchFamily="50" charset="-127"/>
                        </a:rPr>
                        <a:t>교실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돋움" panose="020B0804000101010101" pitchFamily="50" charset="-127"/>
                        </a:rPr>
                        <a:t>5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김진수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9314052"/>
                  </a:ext>
                </a:extLst>
              </a:tr>
              <a:tr h="5691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수학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2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  <a:p>
                      <a:pPr marL="0" marR="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돋움" panose="020B0804000101010101" pitchFamily="50" charset="-127"/>
                        </a:rPr>
                        <a:t>교실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돋움" panose="020B0804000101010101" pitchFamily="50" charset="-127"/>
                        </a:rPr>
                        <a:t>2,3,4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김유미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역사 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(</a:t>
                      </a: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청솔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2)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  <a:p>
                      <a:pPr marL="0" marR="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돋움" panose="020B0804000101010101" pitchFamily="50" charset="-127"/>
                        </a:rPr>
                        <a:t>교실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돋움" panose="020B0804000101010101" pitchFamily="50" charset="-127"/>
                        </a:rPr>
                        <a:t>2,3,4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한명희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(19:00~20:30)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미술반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  <a:p>
                      <a:pPr marL="0" marR="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돋움" panose="020B0804000101010101" pitchFamily="50" charset="-127"/>
                        </a:rPr>
                        <a:t>교실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돋움" panose="020B0804000101010101" pitchFamily="50" charset="-127"/>
                        </a:rPr>
                        <a:t>1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-1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맥주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수학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2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  <a:p>
                      <a:pPr marL="0" marR="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돋움" panose="020B0804000101010101" pitchFamily="50" charset="-127"/>
                        </a:rPr>
                        <a:t>교실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돋움" panose="020B0804000101010101" pitchFamily="50" charset="-127"/>
                        </a:rPr>
                        <a:t>3,4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김유미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2360965"/>
                  </a:ext>
                </a:extLst>
              </a:tr>
              <a:tr h="5691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영어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1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  <a:p>
                      <a:pPr marL="0" marR="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돋움" panose="020B0804000101010101" pitchFamily="50" charset="-127"/>
                        </a:rPr>
                        <a:t>교실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돋움" panose="020B0804000101010101" pitchFamily="50" charset="-127"/>
                        </a:rPr>
                        <a:t>6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이현아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역사 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(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불수레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/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한소리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)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  <a:p>
                      <a:pPr marL="0" marR="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돋움" panose="020B0804000101010101" pitchFamily="50" charset="-127"/>
                        </a:rPr>
                        <a:t>교실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돋움" panose="020B0804000101010101" pitchFamily="50" charset="-127"/>
                        </a:rPr>
                        <a:t>1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배승천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(19:00~20:30)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영화반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  <a:p>
                      <a:pPr marL="0" marR="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돋움" panose="020B0804000101010101" pitchFamily="50" charset="-127"/>
                        </a:rPr>
                        <a:t>4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돋움" panose="020B0804000101010101" pitchFamily="50" charset="-127"/>
                        </a:rPr>
                        <a:t>층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가비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수학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3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  <a:p>
                      <a:pPr marL="0" marR="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돋움" panose="020B0804000101010101" pitchFamily="50" charset="-127"/>
                        </a:rPr>
                        <a:t>교실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돋움" panose="020B0804000101010101" pitchFamily="50" charset="-127"/>
                        </a:rPr>
                        <a:t>2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박준호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812623"/>
                  </a:ext>
                </a:extLst>
              </a:tr>
              <a:tr h="4836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영어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2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  <a:p>
                      <a:pPr marL="0" marR="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돋움" panose="020B0804000101010101" pitchFamily="50" charset="-127"/>
                        </a:rPr>
                        <a:t>교실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돋움" panose="020B0804000101010101" pitchFamily="50" charset="-127"/>
                        </a:rPr>
                        <a:t>1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김필순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-1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수학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4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  <a:p>
                      <a:pPr marL="0" marR="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돋움" panose="020B0804000101010101" pitchFamily="50" charset="-127"/>
                        </a:rPr>
                        <a:t>교실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돋움" panose="020B0804000101010101" pitchFamily="50" charset="-127"/>
                        </a:rPr>
                        <a:t>6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이정훈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6197387"/>
                  </a:ext>
                </a:extLst>
              </a:tr>
              <a:tr h="5691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-6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(</a:t>
                      </a:r>
                      <a:r>
                        <a:rPr lang="ko-KR" altLang="en-US" sz="900" kern="0" spc="-6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수요일 </a:t>
                      </a:r>
                      <a:r>
                        <a:rPr lang="en-US" altLang="ko-KR" sz="900" kern="0" spc="-6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16:00~18:00)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인권강사반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  <a:p>
                      <a:pPr marL="0" marR="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돋움" panose="020B0804000101010101" pitchFamily="50" charset="-127"/>
                        </a:rPr>
                        <a:t>교실</a:t>
                      </a:r>
                      <a:r>
                        <a:rPr lang="en-US" altLang="ko-KR" sz="900" kern="0" spc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돋움" panose="020B0804000101010101" pitchFamily="50" charset="-127"/>
                        </a:rPr>
                        <a:t>1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현정민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수학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5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  <a:p>
                      <a:pPr marL="0" marR="0" indent="0" algn="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돋움" panose="020B0804000101010101" pitchFamily="50" charset="-127"/>
                        </a:rPr>
                        <a:t>교실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돋움" panose="020B0804000101010101" pitchFamily="50" charset="-127"/>
                        </a:rPr>
                        <a:t>1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latin typeface="나눔고딕"/>
                          <a:ea typeface="함초롬바탕" panose="020B0804000101010101" pitchFamily="50" charset="-127"/>
                        </a:rPr>
                        <a:t>민아영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나눔고딕"/>
                      </a:endParaRPr>
                    </a:p>
                  </a:txBody>
                  <a:tcPr marL="48462" marR="48462" marT="13398" marB="133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72354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8374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2647</TotalTime>
  <Words>398</Words>
  <Application>Microsoft Office PowerPoint</Application>
  <PresentationFormat>와이드스크린</PresentationFormat>
  <Paragraphs>163</Paragraphs>
  <Slides>10</Slides>
  <Notes>0</Notes>
  <HiddenSlides>0</HiddenSlides>
  <MMClips>1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10</vt:i4>
      </vt:variant>
    </vt:vector>
  </HeadingPairs>
  <TitlesOfParts>
    <vt:vector size="22" baseType="lpstr">
      <vt:lpstr>210 맨발의청춘 L</vt:lpstr>
      <vt:lpstr>HY견고딕</vt:lpstr>
      <vt:lpstr>굴림</vt:lpstr>
      <vt:lpstr>나눔고딕</vt:lpstr>
      <vt:lpstr>나눔명조</vt:lpstr>
      <vt:lpstr>나눔명조 ExtraBold</vt:lpstr>
      <vt:lpstr>맑은 고딕</vt:lpstr>
      <vt:lpstr>함초롬돋움</vt:lpstr>
      <vt:lpstr>함초롬바탕</vt:lpstr>
      <vt:lpstr>Arial</vt:lpstr>
      <vt:lpstr>Office 테마</vt:lpstr>
      <vt:lpstr>기본 디자인</vt:lpstr>
      <vt:lpstr>야호, 2학기 개학입니다. </vt:lpstr>
      <vt:lpstr>만나서 반갑습니다. </vt:lpstr>
      <vt:lpstr>축하공연 </vt:lpstr>
      <vt:lpstr>힘주는 분의  함께하는 말쌈. 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박경석</dc:creator>
  <cp:lastModifiedBy>박경석</cp:lastModifiedBy>
  <cp:revision>163</cp:revision>
  <dcterms:created xsi:type="dcterms:W3CDTF">2016-04-22T12:17:44Z</dcterms:created>
  <dcterms:modified xsi:type="dcterms:W3CDTF">2017-08-01T12:18:52Z</dcterms:modified>
</cp:coreProperties>
</file>