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606E3-521E-419D-9B8B-8566FC07867F}" type="datetimeFigureOut">
              <a:rPr lang="ko-KR" altLang="en-US" smtClean="0"/>
              <a:t>2016-09-02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57DC-4EF8-47E1-9799-25A70142596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606E3-521E-419D-9B8B-8566FC07867F}" type="datetimeFigureOut">
              <a:rPr lang="ko-KR" altLang="en-US" smtClean="0"/>
              <a:t>2016-09-02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57DC-4EF8-47E1-9799-25A70142596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606E3-521E-419D-9B8B-8566FC07867F}" type="datetimeFigureOut">
              <a:rPr lang="ko-KR" altLang="en-US" smtClean="0"/>
              <a:t>2016-09-02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57DC-4EF8-47E1-9799-25A70142596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606E3-521E-419D-9B8B-8566FC07867F}" type="datetimeFigureOut">
              <a:rPr lang="ko-KR" altLang="en-US" smtClean="0"/>
              <a:t>2016-09-02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57DC-4EF8-47E1-9799-25A70142596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606E3-521E-419D-9B8B-8566FC07867F}" type="datetimeFigureOut">
              <a:rPr lang="ko-KR" altLang="en-US" smtClean="0"/>
              <a:t>2016-09-02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57DC-4EF8-47E1-9799-25A70142596F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606E3-521E-419D-9B8B-8566FC07867F}" type="datetimeFigureOut">
              <a:rPr lang="ko-KR" altLang="en-US" smtClean="0"/>
              <a:t>2016-09-02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57DC-4EF8-47E1-9799-25A70142596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606E3-521E-419D-9B8B-8566FC07867F}" type="datetimeFigureOut">
              <a:rPr lang="ko-KR" altLang="en-US" smtClean="0"/>
              <a:t>2016-09-02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57DC-4EF8-47E1-9799-25A70142596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606E3-521E-419D-9B8B-8566FC07867F}" type="datetimeFigureOut">
              <a:rPr lang="ko-KR" altLang="en-US" smtClean="0"/>
              <a:t>2016-09-02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57DC-4EF8-47E1-9799-25A70142596F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606E3-521E-419D-9B8B-8566FC07867F}" type="datetimeFigureOut">
              <a:rPr lang="ko-KR" altLang="en-US" smtClean="0"/>
              <a:t>2016-09-02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57DC-4EF8-47E1-9799-25A70142596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606E3-521E-419D-9B8B-8566FC07867F}" type="datetimeFigureOut">
              <a:rPr lang="ko-KR" altLang="en-US" smtClean="0"/>
              <a:t>2016-09-02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57DC-4EF8-47E1-9799-25A70142596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606E3-521E-419D-9B8B-8566FC07867F}" type="datetimeFigureOut">
              <a:rPr lang="ko-KR" altLang="en-US" smtClean="0"/>
              <a:t>2016-09-02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557DC-4EF8-47E1-9799-25A70142596F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DC9606E3-521E-419D-9B8B-8566FC07867F}" type="datetimeFigureOut">
              <a:rPr lang="ko-KR" altLang="en-US" smtClean="0"/>
              <a:t>2016-09-02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3A6557DC-4EF8-47E1-9799-25A70142596F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16471" y="2276872"/>
            <a:ext cx="8712968" cy="1524000"/>
          </a:xfrm>
        </p:spPr>
        <p:txBody>
          <a:bodyPr/>
          <a:lstStyle/>
          <a:p>
            <a:r>
              <a:rPr lang="en-US" altLang="ko-KR" sz="4800" dirty="0" smtClean="0"/>
              <a:t>2016 </a:t>
            </a:r>
            <a:r>
              <a:rPr lang="ko-KR" altLang="en-US" sz="4800" dirty="0" smtClean="0"/>
              <a:t>노들 운동회를 제안합니다</a:t>
            </a:r>
            <a:endParaRPr lang="ko-KR" altLang="en-US" sz="48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2435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/>
              <a:t>199</a:t>
            </a:r>
            <a:r>
              <a:rPr lang="en-US" altLang="ko-KR" sz="3600" dirty="0" smtClean="0">
                <a:latin typeface="+mj-ea"/>
              </a:rPr>
              <a:t>*</a:t>
            </a:r>
            <a:r>
              <a:rPr lang="ko-KR" altLang="en-US" sz="3600" dirty="0" smtClean="0"/>
              <a:t>년 이 날을 기억하나요</a:t>
            </a:r>
            <a:r>
              <a:rPr lang="en-US" altLang="ko-KR" sz="3600" dirty="0" smtClean="0"/>
              <a:t>?</a:t>
            </a:r>
            <a:endParaRPr lang="ko-KR" altLang="en-US" sz="3600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994" y="806958"/>
            <a:ext cx="5353812" cy="3643884"/>
          </a:xfrm>
        </p:spPr>
      </p:pic>
    </p:spTree>
    <p:extLst>
      <p:ext uri="{BB962C8B-B14F-4D97-AF65-F5344CB8AC3E}">
        <p14:creationId xmlns:p14="http://schemas.microsoft.com/office/powerpoint/2010/main" val="297178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400" dirty="0" smtClean="0"/>
              <a:t>바닥에서 배드민턴도 하고</a:t>
            </a:r>
            <a:endParaRPr lang="ko-KR" altLang="en-US" sz="4400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334" y="966978"/>
            <a:ext cx="4485132" cy="3323844"/>
          </a:xfrm>
        </p:spPr>
      </p:pic>
    </p:spTree>
    <p:extLst>
      <p:ext uri="{BB962C8B-B14F-4D97-AF65-F5344CB8AC3E}">
        <p14:creationId xmlns:p14="http://schemas.microsoft.com/office/powerpoint/2010/main" val="792002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이렇게 둘러 앉기도</a:t>
            </a:r>
            <a:r>
              <a:rPr lang="en-US" altLang="ko-KR" dirty="0" smtClean="0"/>
              <a:t>..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486" y="1040130"/>
            <a:ext cx="4338828" cy="3177540"/>
          </a:xfrm>
        </p:spPr>
      </p:pic>
    </p:spTree>
    <p:extLst>
      <p:ext uri="{BB962C8B-B14F-4D97-AF65-F5344CB8AC3E}">
        <p14:creationId xmlns:p14="http://schemas.microsoft.com/office/powerpoint/2010/main" val="3763480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 smtClean="0"/>
              <a:t>이건 어떤 운동이었을까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985" y="685800"/>
            <a:ext cx="5921829" cy="3886200"/>
          </a:xfrm>
        </p:spPr>
      </p:pic>
    </p:spTree>
    <p:extLst>
      <p:ext uri="{BB962C8B-B14F-4D97-AF65-F5344CB8AC3E}">
        <p14:creationId xmlns:p14="http://schemas.microsoft.com/office/powerpoint/2010/main" val="3142790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 smtClean="0"/>
              <a:t>이렇게 사진도 </a:t>
            </a:r>
            <a:r>
              <a:rPr lang="ko-KR" altLang="en-US" dirty="0" err="1" smtClean="0"/>
              <a:t>찍구요</a:t>
            </a:r>
            <a:r>
              <a:rPr lang="en-US" altLang="ko-KR" dirty="0" smtClean="0"/>
              <a:t>^^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111" y="685800"/>
            <a:ext cx="5503578" cy="3886200"/>
          </a:xfrm>
        </p:spPr>
      </p:pic>
    </p:spTree>
    <p:extLst>
      <p:ext uri="{BB962C8B-B14F-4D97-AF65-F5344CB8AC3E}">
        <p14:creationId xmlns:p14="http://schemas.microsoft.com/office/powerpoint/2010/main" val="237644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800" dirty="0" smtClean="0"/>
              <a:t>하여간 운동회를 하면 </a:t>
            </a:r>
            <a:r>
              <a:rPr lang="en-US" altLang="ko-KR" sz="4800" dirty="0" smtClean="0"/>
              <a:t/>
            </a:r>
            <a:br>
              <a:rPr lang="en-US" altLang="ko-KR" sz="4800" dirty="0" smtClean="0"/>
            </a:br>
            <a:r>
              <a:rPr lang="ko-KR" altLang="en-US" sz="4800" dirty="0" smtClean="0"/>
              <a:t>정말 재미있을 것 같아요</a:t>
            </a:r>
            <a:r>
              <a:rPr lang="en-US" altLang="ko-KR" sz="4800" dirty="0" smtClean="0"/>
              <a:t>!!</a:t>
            </a:r>
            <a:endParaRPr lang="ko-KR" altLang="en-US" sz="4800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111" y="685800"/>
            <a:ext cx="5503578" cy="3886200"/>
          </a:xfrm>
        </p:spPr>
      </p:pic>
    </p:spTree>
    <p:extLst>
      <p:ext uri="{BB962C8B-B14F-4D97-AF65-F5344CB8AC3E}">
        <p14:creationId xmlns:p14="http://schemas.microsoft.com/office/powerpoint/2010/main" val="16053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626424" cy="1600200"/>
          </a:xfrm>
        </p:spPr>
        <p:txBody>
          <a:bodyPr>
            <a:noAutofit/>
          </a:bodyPr>
          <a:lstStyle/>
          <a:p>
            <a:pPr algn="ctr"/>
            <a:r>
              <a:rPr lang="ko-KR" altLang="en-US" sz="3200" dirty="0" smtClean="0"/>
              <a:t>혜화초등학교  운동장에서</a:t>
            </a:r>
            <a:r>
              <a:rPr lang="en-US" altLang="ko-KR" sz="3200" dirty="0" smtClean="0"/>
              <a:t/>
            </a:r>
            <a:br>
              <a:rPr lang="en-US" altLang="ko-KR" sz="3200" dirty="0" smtClean="0"/>
            </a:br>
            <a:r>
              <a:rPr lang="en-US" altLang="ko-KR" sz="3200" dirty="0" smtClean="0"/>
              <a:t>10</a:t>
            </a:r>
            <a:r>
              <a:rPr lang="ko-KR" altLang="en-US" sz="3200" dirty="0" smtClean="0"/>
              <a:t>월 </a:t>
            </a:r>
            <a:r>
              <a:rPr lang="en-US" altLang="ko-KR" sz="3200" dirty="0" smtClean="0"/>
              <a:t>15</a:t>
            </a:r>
            <a:r>
              <a:rPr lang="ko-KR" altLang="en-US" sz="3200" dirty="0" smtClean="0"/>
              <a:t>일 아니면 </a:t>
            </a:r>
            <a:r>
              <a:rPr lang="en-US" altLang="ko-KR" sz="3200" dirty="0" smtClean="0"/>
              <a:t>22</a:t>
            </a:r>
            <a:r>
              <a:rPr lang="ko-KR" altLang="en-US" sz="3200" dirty="0" smtClean="0"/>
              <a:t>일</a:t>
            </a:r>
            <a:r>
              <a:rPr lang="en-US" altLang="ko-KR" sz="3200" dirty="0" smtClean="0"/>
              <a:t/>
            </a:r>
            <a:br>
              <a:rPr lang="en-US" altLang="ko-KR" sz="3200" dirty="0" smtClean="0"/>
            </a:br>
            <a:r>
              <a:rPr lang="ko-KR" altLang="en-US" sz="3200" dirty="0" smtClean="0"/>
              <a:t>운동회를 하면 어떨까요</a:t>
            </a:r>
            <a:r>
              <a:rPr lang="en-US" altLang="ko-KR" sz="3200" dirty="0" smtClean="0"/>
              <a:t>?</a:t>
            </a:r>
            <a:endParaRPr lang="ko-KR" altLang="en-US" sz="3200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495" y="685800"/>
            <a:ext cx="5514810" cy="3886200"/>
          </a:xfrm>
        </p:spPr>
      </p:pic>
    </p:spTree>
    <p:extLst>
      <p:ext uri="{BB962C8B-B14F-4D97-AF65-F5344CB8AC3E}">
        <p14:creationId xmlns:p14="http://schemas.microsoft.com/office/powerpoint/2010/main" val="111033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 smtClean="0"/>
              <a:t>너무 추울까 걱정되나요</a:t>
            </a:r>
            <a:r>
              <a:rPr lang="en-US" altLang="ko-KR" dirty="0" smtClean="0"/>
              <a:t>?</a:t>
            </a:r>
            <a:br>
              <a:rPr lang="en-US" altLang="ko-KR" dirty="0" smtClean="0"/>
            </a:br>
            <a:r>
              <a:rPr lang="ko-KR" altLang="en-US" dirty="0" smtClean="0"/>
              <a:t>걱정 말아요</a:t>
            </a:r>
            <a:r>
              <a:rPr lang="en-US" altLang="ko-KR" dirty="0" smtClean="0"/>
              <a:t>! 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242" y="685800"/>
            <a:ext cx="5521316" cy="3886200"/>
          </a:xfrm>
        </p:spPr>
      </p:pic>
    </p:spTree>
    <p:extLst>
      <p:ext uri="{BB962C8B-B14F-4D97-AF65-F5344CB8AC3E}">
        <p14:creationId xmlns:p14="http://schemas.microsoft.com/office/powerpoint/2010/main" val="31228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3100" y="685800"/>
            <a:ext cx="5181600" cy="3886200"/>
          </a:xfr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2000" y="4077072"/>
            <a:ext cx="8130480" cy="2097360"/>
          </a:xfrm>
          <a:effectLst/>
        </p:spPr>
        <p:txBody>
          <a:bodyPr>
            <a:normAutofit/>
          </a:bodyPr>
          <a:lstStyle/>
          <a:p>
            <a:r>
              <a:rPr lang="ko-KR" altLang="en-US" dirty="0" smtClean="0"/>
              <a:t>몸풀기로 </a:t>
            </a:r>
            <a:r>
              <a:rPr lang="en-US" altLang="ko-KR" dirty="0" smtClean="0"/>
              <a:t>OX </a:t>
            </a:r>
            <a:r>
              <a:rPr lang="ko-KR" altLang="en-US" dirty="0" smtClean="0"/>
              <a:t>퀴즈도 하고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smtClean="0"/>
              <a:t>(</a:t>
            </a:r>
            <a:r>
              <a:rPr lang="ko-KR" altLang="en-US" dirty="0" smtClean="0"/>
              <a:t>더 역동적으로</a:t>
            </a:r>
            <a:r>
              <a:rPr lang="en-US" altLang="ko-KR" dirty="0" smtClean="0"/>
              <a:t>!!!)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28322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8202488" cy="1600200"/>
          </a:xfrm>
        </p:spPr>
        <p:txBody>
          <a:bodyPr>
            <a:normAutofit fontScale="90000"/>
          </a:bodyPr>
          <a:lstStyle/>
          <a:p>
            <a:r>
              <a:rPr lang="ko-KR" altLang="en-US" dirty="0"/>
              <a:t>점심을 기원하는 </a:t>
            </a:r>
            <a:r>
              <a:rPr lang="ko-KR" altLang="en-US" dirty="0" err="1" smtClean="0"/>
              <a:t>박터트리기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692696"/>
            <a:ext cx="5904284" cy="4428213"/>
          </a:xfrm>
        </p:spPr>
      </p:pic>
    </p:spTree>
    <p:extLst>
      <p:ext uri="{BB962C8B-B14F-4D97-AF65-F5344CB8AC3E}">
        <p14:creationId xmlns:p14="http://schemas.microsoft.com/office/powerpoint/2010/main" val="18126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줄다리기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900" y="984250"/>
            <a:ext cx="5080000" cy="3289300"/>
          </a:xfrm>
        </p:spPr>
      </p:pic>
    </p:spTree>
    <p:extLst>
      <p:ext uri="{BB962C8B-B14F-4D97-AF65-F5344CB8AC3E}">
        <p14:creationId xmlns:p14="http://schemas.microsoft.com/office/powerpoint/2010/main" val="177568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장애물 경기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738925"/>
            <a:ext cx="5544616" cy="3626179"/>
          </a:xfrm>
        </p:spPr>
      </p:pic>
    </p:spTree>
    <p:extLst>
      <p:ext uri="{BB962C8B-B14F-4D97-AF65-F5344CB8AC3E}">
        <p14:creationId xmlns:p14="http://schemas.microsoft.com/office/powerpoint/2010/main" val="68205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릴레이 계주까지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052736"/>
            <a:ext cx="6552728" cy="3682634"/>
          </a:xfrm>
        </p:spPr>
      </p:pic>
    </p:spTree>
    <p:extLst>
      <p:ext uri="{BB962C8B-B14F-4D97-AF65-F5344CB8AC3E}">
        <p14:creationId xmlns:p14="http://schemas.microsoft.com/office/powerpoint/2010/main" val="52541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2000" y="4365104"/>
            <a:ext cx="7554416" cy="1600200"/>
          </a:xfrm>
        </p:spPr>
        <p:txBody>
          <a:bodyPr>
            <a:normAutofit/>
          </a:bodyPr>
          <a:lstStyle/>
          <a:p>
            <a:pPr algn="ctr"/>
            <a:r>
              <a:rPr lang="ko-KR" altLang="en-US" sz="4000" dirty="0" smtClean="0"/>
              <a:t>이렇게 </a:t>
            </a:r>
            <a:r>
              <a:rPr lang="ko-KR" altLang="en-US" sz="4000" dirty="0" err="1" smtClean="0"/>
              <a:t>재밌게</a:t>
            </a:r>
            <a:r>
              <a:rPr lang="ko-KR" altLang="en-US" sz="4000" dirty="0" smtClean="0"/>
              <a:t> 놀면</a:t>
            </a:r>
            <a:r>
              <a:rPr lang="en-US" altLang="ko-KR" sz="4000" dirty="0" smtClean="0"/>
              <a:t/>
            </a:r>
            <a:br>
              <a:rPr lang="en-US" altLang="ko-KR" sz="4000" dirty="0" smtClean="0"/>
            </a:br>
            <a:r>
              <a:rPr lang="ko-KR" altLang="en-US" sz="4000" dirty="0" smtClean="0"/>
              <a:t>완전 덥지 않을까요</a:t>
            </a:r>
            <a:r>
              <a:rPr lang="en-US" altLang="ko-KR" sz="4000" dirty="0" smtClean="0"/>
              <a:t>??</a:t>
            </a:r>
            <a:endParaRPr lang="ko-KR" altLang="en-US" sz="4000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476672"/>
            <a:ext cx="4057228" cy="4057228"/>
          </a:xfrm>
        </p:spPr>
      </p:pic>
    </p:spTree>
    <p:extLst>
      <p:ext uri="{BB962C8B-B14F-4D97-AF65-F5344CB8AC3E}">
        <p14:creationId xmlns:p14="http://schemas.microsoft.com/office/powerpoint/2010/main" val="297426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어마어마한 상품까지</a:t>
            </a:r>
            <a:r>
              <a:rPr lang="en-US" altLang="ko-KR" dirty="0" smtClean="0"/>
              <a:t>!!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052736"/>
            <a:ext cx="7163780" cy="4032672"/>
          </a:xfrm>
        </p:spPr>
      </p:pic>
    </p:spTree>
    <p:extLst>
      <p:ext uri="{BB962C8B-B14F-4D97-AF65-F5344CB8AC3E}">
        <p14:creationId xmlns:p14="http://schemas.microsoft.com/office/powerpoint/2010/main" val="168207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2000" y="4221088"/>
            <a:ext cx="6781800" cy="1600200"/>
          </a:xfrm>
        </p:spPr>
        <p:txBody>
          <a:bodyPr>
            <a:normAutofit fontScale="90000"/>
          </a:bodyPr>
          <a:lstStyle/>
          <a:p>
            <a:r>
              <a:rPr lang="ko-KR" altLang="en-US" dirty="0" smtClean="0"/>
              <a:t>신나게 함께 놀아요 </a:t>
            </a:r>
            <a:r>
              <a:rPr lang="en-US" altLang="ko-KR" dirty="0" smtClean="0">
                <a:sym typeface="Wingdings" pitchFamily="2" charset="2"/>
              </a:rPr>
              <a:t></a:t>
            </a:r>
            <a:br>
              <a:rPr lang="en-US" altLang="ko-KR" dirty="0" smtClean="0">
                <a:sym typeface="Wingdings" pitchFamily="2" charset="2"/>
              </a:rPr>
            </a:br>
            <a:r>
              <a:rPr lang="ko-KR" altLang="en-US" dirty="0" smtClean="0">
                <a:sym typeface="Wingdings" pitchFamily="2" charset="2"/>
              </a:rPr>
              <a:t>함께 할 거죠</a:t>
            </a:r>
            <a:r>
              <a:rPr lang="en-US" altLang="ko-KR" dirty="0" smtClean="0">
                <a:sym typeface="Wingdings" pitchFamily="2" charset="2"/>
              </a:rPr>
              <a:t>??</a:t>
            </a:r>
            <a:br>
              <a:rPr lang="en-US" altLang="ko-KR" dirty="0" smtClean="0">
                <a:sym typeface="Wingdings" pitchFamily="2" charset="2"/>
              </a:rPr>
            </a:br>
            <a:r>
              <a:rPr lang="en-US" altLang="ko-KR" dirty="0">
                <a:sym typeface="Wingdings" pitchFamily="2" charset="2"/>
              </a:rPr>
              <a:t/>
            </a:r>
            <a:br>
              <a:rPr lang="en-US" altLang="ko-KR" dirty="0">
                <a:sym typeface="Wingdings" pitchFamily="2" charset="2"/>
              </a:rPr>
            </a:br>
            <a:r>
              <a:rPr lang="en-US" altLang="ko-KR" dirty="0" smtClean="0">
                <a:sym typeface="Wingdings" pitchFamily="2" charset="2"/>
              </a:rPr>
              <a:t/>
            </a:r>
            <a:br>
              <a:rPr lang="en-US" altLang="ko-KR" dirty="0" smtClean="0">
                <a:sym typeface="Wingdings" pitchFamily="2" charset="2"/>
              </a:rPr>
            </a:br>
            <a:r>
              <a:rPr lang="en-US" altLang="ko-KR" dirty="0" smtClean="0">
                <a:sym typeface="Wingdings" pitchFamily="2" charset="2"/>
              </a:rPr>
              <a:t>2016</a:t>
            </a:r>
            <a:r>
              <a:rPr lang="ko-KR" altLang="en-US" dirty="0">
                <a:sym typeface="Wingdings" pitchFamily="2" charset="2"/>
              </a:rPr>
              <a:t> </a:t>
            </a:r>
            <a:r>
              <a:rPr lang="ko-KR" altLang="en-US" dirty="0" err="1" smtClean="0">
                <a:sym typeface="Wingdings" pitchFamily="2" charset="2"/>
              </a:rPr>
              <a:t>노들운동회</a:t>
            </a:r>
            <a:r>
              <a:rPr lang="en-US" altLang="ko-KR" dirty="0">
                <a:sym typeface="Wingdings" pitchFamily="2" charset="2"/>
              </a:rPr>
              <a:t/>
            </a:r>
            <a:br>
              <a:rPr lang="en-US" altLang="ko-KR" dirty="0">
                <a:sym typeface="Wingdings" pitchFamily="2" charset="2"/>
              </a:rPr>
            </a:br>
            <a:r>
              <a:rPr lang="ko-KR" altLang="en-US" dirty="0" smtClean="0">
                <a:sym typeface="Wingdings" pitchFamily="2" charset="2"/>
              </a:rPr>
              <a:t>기대가 됩니다</a:t>
            </a:r>
            <a:r>
              <a:rPr lang="en-US" altLang="ko-KR" dirty="0" smtClean="0">
                <a:sym typeface="Wingdings" pitchFamily="2" charset="2"/>
              </a:rPr>
              <a:t>&gt;_&lt;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91192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7338392" cy="1600200"/>
          </a:xfrm>
        </p:spPr>
        <p:txBody>
          <a:bodyPr>
            <a:normAutofit/>
          </a:bodyPr>
          <a:lstStyle/>
          <a:p>
            <a:r>
              <a:rPr lang="ko-KR" altLang="en-US" sz="4000" dirty="0" smtClean="0"/>
              <a:t>그럼 가을운동회에서 만나요</a:t>
            </a:r>
            <a:r>
              <a:rPr lang="en-US" altLang="ko-KR" sz="4000" dirty="0" smtClean="0"/>
              <a:t>~~</a:t>
            </a:r>
            <a:endParaRPr lang="ko-KR" altLang="en-US" sz="4000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09"/>
          <a:stretch/>
        </p:blipFill>
        <p:spPr>
          <a:xfrm>
            <a:off x="1653372" y="692696"/>
            <a:ext cx="5582924" cy="4471392"/>
          </a:xfrm>
        </p:spPr>
      </p:pic>
    </p:spTree>
    <p:extLst>
      <p:ext uri="{BB962C8B-B14F-4D97-AF65-F5344CB8AC3E}">
        <p14:creationId xmlns:p14="http://schemas.microsoft.com/office/powerpoint/2010/main" val="174349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53</TotalTime>
  <Words>61</Words>
  <Application>Microsoft Office PowerPoint</Application>
  <PresentationFormat>화면 슬라이드 쇼(4:3)</PresentationFormat>
  <Paragraphs>18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NewsPrint</vt:lpstr>
      <vt:lpstr>2016 노들 운동회를 제안합니다</vt:lpstr>
      <vt:lpstr>199*년 이 날을 기억하나요?</vt:lpstr>
      <vt:lpstr>바닥에서 배드민턴도 하고</vt:lpstr>
      <vt:lpstr>이렇게 둘러 앉기도..</vt:lpstr>
      <vt:lpstr>이건 어떤 운동이었을까?</vt:lpstr>
      <vt:lpstr>이렇게 사진도 찍구요^^</vt:lpstr>
      <vt:lpstr>하여간 운동회를 하면  정말 재미있을 것 같아요!!</vt:lpstr>
      <vt:lpstr>혜화초등학교  운동장에서 10월 15일 아니면 22일 운동회를 하면 어떨까요?</vt:lpstr>
      <vt:lpstr>너무 추울까 걱정되나요? 걱정 말아요! </vt:lpstr>
      <vt:lpstr>몸풀기로 OX 퀴즈도 하고 (더 역동적으로!!!)</vt:lpstr>
      <vt:lpstr>점심을 기원하는 박터트리기</vt:lpstr>
      <vt:lpstr>줄다리기</vt:lpstr>
      <vt:lpstr>장애물 경기</vt:lpstr>
      <vt:lpstr>릴레이 계주까지</vt:lpstr>
      <vt:lpstr>이렇게 재밌게 놀면 완전 덥지 않을까요??</vt:lpstr>
      <vt:lpstr>어마어마한 상품까지!!</vt:lpstr>
      <vt:lpstr>신나게 함께 놀아요  함께 할 거죠??   2016 노들운동회 기대가 됩니다&gt;_&lt;</vt:lpstr>
      <vt:lpstr>그럼 가을운동회에서 만나요~~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5</cp:revision>
  <dcterms:created xsi:type="dcterms:W3CDTF">2016-09-01T23:00:48Z</dcterms:created>
  <dcterms:modified xsi:type="dcterms:W3CDTF">2016-09-01T23:54:03Z</dcterms:modified>
</cp:coreProperties>
</file>